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61" r:id="rId14"/>
    <p:sldId id="26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866" autoAdjust="0"/>
  </p:normalViewPr>
  <p:slideViewPr>
    <p:cSldViewPr snapToGrid="0">
      <p:cViewPr varScale="1">
        <p:scale>
          <a:sx n="57" d="100"/>
          <a:sy n="57" d="100"/>
        </p:scale>
        <p:origin x="7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F9941-ECB4-46F9-9E15-A3D223466D6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17DF-118B-4240-AE20-D927C27F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Czech korunas, Bitcoins, euros and </a:t>
            </a:r>
            <a:r>
              <a:rPr lang="en-US" dirty="0"/>
              <a:t>Iranian rials</a:t>
            </a:r>
          </a:p>
          <a:p>
            <a:r>
              <a:rPr lang="en-US" dirty="0">
                <a:ea typeface="Calibri"/>
                <a:cs typeface="Calibri"/>
              </a:rPr>
              <a:t>Arduino Nano, some random leather wallet, SEMTEX</a:t>
            </a:r>
            <a:r>
              <a:rPr lang="en-US" dirty="0"/>
              <a:t>® 10, Apple </a:t>
            </a:r>
            <a:r>
              <a:rPr lang="en-US" dirty="0" err="1"/>
              <a:t>Airtag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If you have a problem with your phone being stolen, look no further than our competitor Samsung and their Note 7 lineup</a:t>
            </a:r>
            <a:endParaRPr lang="en-US" sz="20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market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jpeg"/><Relationship Id="rId3" Type="http://schemas.openxmlformats.org/officeDocument/2006/relationships/image" Target="../media/image15.svg"/><Relationship Id="rId7" Type="http://schemas.openxmlformats.org/officeDocument/2006/relationships/image" Target="../media/image29.svg"/><Relationship Id="rId12" Type="http://schemas.openxmlformats.org/officeDocument/2006/relationships/image" Target="../media/image30.jpeg"/><Relationship Id="rId2" Type="http://schemas.openxmlformats.org/officeDocument/2006/relationships/image" Target="../media/image14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33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37.png"/><Relationship Id="rId18" Type="http://schemas.openxmlformats.org/officeDocument/2006/relationships/image" Target="../media/image1.png"/><Relationship Id="rId3" Type="http://schemas.openxmlformats.org/officeDocument/2006/relationships/image" Target="../media/image14.png"/><Relationship Id="rId21" Type="http://schemas.microsoft.com/office/2007/relationships/hdphoto" Target="../media/hdphoto6.wdp"/><Relationship Id="rId7" Type="http://schemas.openxmlformats.org/officeDocument/2006/relationships/image" Target="../media/image35.png"/><Relationship Id="rId12" Type="http://schemas.openxmlformats.org/officeDocument/2006/relationships/image" Target="../media/image13.svg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microsoft.com/office/2007/relationships/hdphoto" Target="../media/hdphoto4.wdp"/><Relationship Id="rId10" Type="http://schemas.openxmlformats.org/officeDocument/2006/relationships/image" Target="../media/image11.svg"/><Relationship Id="rId19" Type="http://schemas.microsoft.com/office/2007/relationships/hdphoto" Target="../media/hdphoto1.wdp"/><Relationship Id="rId4" Type="http://schemas.openxmlformats.org/officeDocument/2006/relationships/image" Target="../media/image15.svg"/><Relationship Id="rId9" Type="http://schemas.openxmlformats.org/officeDocument/2006/relationships/image" Target="../media/image10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svg"/><Relationship Id="rId1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12" Type="http://schemas.openxmlformats.org/officeDocument/2006/relationships/image" Target="../media/image41.png"/><Relationship Id="rId17" Type="http://schemas.openxmlformats.org/officeDocument/2006/relationships/image" Target="../media/image46.gif"/><Relationship Id="rId2" Type="http://schemas.openxmlformats.org/officeDocument/2006/relationships/image" Target="../media/image1.png"/><Relationship Id="rId16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44.svg"/><Relationship Id="rId10" Type="http://schemas.openxmlformats.org/officeDocument/2006/relationships/image" Target="../media/image10.png"/><Relationship Id="rId19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34.sv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svg"/><Relationship Id="rId18" Type="http://schemas.openxmlformats.org/officeDocument/2006/relationships/image" Target="../media/image9.svg"/><Relationship Id="rId3" Type="http://schemas.openxmlformats.org/officeDocument/2006/relationships/image" Target="../media/image47.jpeg"/><Relationship Id="rId7" Type="http://schemas.openxmlformats.org/officeDocument/2006/relationships/image" Target="../media/image5.svg"/><Relationship Id="rId12" Type="http://schemas.openxmlformats.org/officeDocument/2006/relationships/image" Target="../media/image12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49.svg"/><Relationship Id="rId5" Type="http://schemas.microsoft.com/office/2007/relationships/hdphoto" Target="../media/hdphoto1.wdp"/><Relationship Id="rId15" Type="http://schemas.openxmlformats.org/officeDocument/2006/relationships/image" Target="../media/image44.svg"/><Relationship Id="rId10" Type="http://schemas.openxmlformats.org/officeDocument/2006/relationships/image" Target="../media/image4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18" Type="http://schemas.openxmlformats.org/officeDocument/2006/relationships/image" Target="../media/image54.jpe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11.svg"/><Relationship Id="rId17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51.png"/><Relationship Id="rId10" Type="http://schemas.openxmlformats.org/officeDocument/2006/relationships/image" Target="../media/image34.svg"/><Relationship Id="rId19" Type="http://schemas.openxmlformats.org/officeDocument/2006/relationships/image" Target="../media/image55.png"/><Relationship Id="rId4" Type="http://schemas.microsoft.com/office/2007/relationships/hdphoto" Target="../media/hdphoto1.wdp"/><Relationship Id="rId9" Type="http://schemas.openxmlformats.org/officeDocument/2006/relationships/image" Target="../media/image33.png"/><Relationship Id="rId1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svg"/><Relationship Id="rId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9.svg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gi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-1193876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256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556" y="293918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956784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40704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D8A41779-D822-C0A0-E0C5-367F7BD84A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172452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9BF0858-64D7-45BC-9729-C04D60A4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-507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525172CE-37C7-F880-3491-CA93208E5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A80347B9-E402-1ACF-3B2C-E653F1A52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177E198-0C90-8011-1EDD-0A8A59DAE8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  <p:grpSp>
        <p:nvGrpSpPr>
          <p:cNvPr id="25" name="Skupina 24">
            <a:extLst>
              <a:ext uri="{FF2B5EF4-FFF2-40B4-BE49-F238E27FC236}">
                <a16:creationId xmlns:a16="http://schemas.microsoft.com/office/drawing/2014/main" id="{9253C908-97DD-CAC8-3459-F157EB864431}"/>
              </a:ext>
            </a:extLst>
          </p:cNvPr>
          <p:cNvGrpSpPr/>
          <p:nvPr/>
        </p:nvGrpSpPr>
        <p:grpSpPr>
          <a:xfrm>
            <a:off x="5716044" y="3399773"/>
            <a:ext cx="5227527" cy="3131417"/>
            <a:chOff x="5716044" y="3399773"/>
            <a:chExt cx="5227527" cy="3131417"/>
          </a:xfrm>
        </p:grpSpPr>
        <p:pic>
          <p:nvPicPr>
            <p:cNvPr id="3" name="Obrázek 2" descr="SEMTEX® 10">
              <a:extLst>
                <a:ext uri="{FF2B5EF4-FFF2-40B4-BE49-F238E27FC236}">
                  <a16:creationId xmlns:a16="http://schemas.microsoft.com/office/drawing/2014/main" id="{53F10919-EC4A-4A9C-5F82-6D7BC634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0309" r="35199" b="885"/>
            <a:stretch/>
          </p:blipFill>
          <p:spPr>
            <a:xfrm>
              <a:off x="5716044" y="3399773"/>
              <a:ext cx="3861081" cy="23340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Obrázek 5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43088CF-E8A0-B040-6511-B8561D44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0372" y="4627410"/>
              <a:ext cx="2743199" cy="1903780"/>
            </a:xfrm>
            <a:prstGeom prst="rect">
              <a:avLst/>
            </a:prstGeom>
          </p:spPr>
        </p:pic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373148BF-6B23-C775-022B-E06DD6F1034D}"/>
                </a:ext>
              </a:extLst>
            </p:cNvPr>
            <p:cNvSpPr txBox="1"/>
            <p:nvPr/>
          </p:nvSpPr>
          <p:spPr>
            <a:xfrm rot="1380000">
              <a:off x="9191177" y="5431598"/>
              <a:ext cx="14926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32,- €</a:t>
              </a:r>
            </a:p>
          </p:txBody>
        </p:sp>
      </p:grp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E9C1166E-B81D-41F6-05A9-566ECD3B5617}"/>
              </a:ext>
            </a:extLst>
          </p:cNvPr>
          <p:cNvGrpSpPr/>
          <p:nvPr/>
        </p:nvGrpSpPr>
        <p:grpSpPr>
          <a:xfrm>
            <a:off x="7647139" y="314195"/>
            <a:ext cx="4448875" cy="3631088"/>
            <a:chOff x="7647139" y="314195"/>
            <a:chExt cx="4448875" cy="3631088"/>
          </a:xfrm>
        </p:grpSpPr>
        <p:pic>
          <p:nvPicPr>
            <p:cNvPr id="4" name="Obrázek 3" descr="Apple AirTag - Bluetooth lokalizační čip - Hlavní obrázek">
              <a:extLst>
                <a:ext uri="{FF2B5EF4-FFF2-40B4-BE49-F238E27FC236}">
                  <a16:creationId xmlns:a16="http://schemas.microsoft.com/office/drawing/2014/main" id="{D20EF0F0-8C81-F0A9-FF75-A3B7F72C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47139" y="314195"/>
              <a:ext cx="2743200" cy="2743200"/>
            </a:xfrm>
            <a:prstGeom prst="rect">
              <a:avLst/>
            </a:prstGeom>
          </p:spPr>
        </p:pic>
        <p:pic>
          <p:nvPicPr>
            <p:cNvPr id="7" name="Obrázek 6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BB75812C-143A-7BAF-87C5-CDC9C30E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52564" y="1840369"/>
              <a:ext cx="2743199" cy="1903780"/>
            </a:xfrm>
            <a:prstGeom prst="rect">
              <a:avLst/>
            </a:prstGeom>
          </p:spPr>
        </p:pic>
        <p:sp>
          <p:nvSpPr>
            <p:cNvPr id="15" name="Obdélník 14">
              <a:extLst>
                <a:ext uri="{FF2B5EF4-FFF2-40B4-BE49-F238E27FC236}">
                  <a16:creationId xmlns:a16="http://schemas.microsoft.com/office/drawing/2014/main" id="{87FB48E9-B693-B340-C165-445B4AD9078E}"/>
                </a:ext>
              </a:extLst>
            </p:cNvPr>
            <p:cNvSpPr/>
            <p:nvPr/>
          </p:nvSpPr>
          <p:spPr>
            <a:xfrm rot="1320000">
              <a:off x="10227549" y="2817942"/>
              <a:ext cx="1868465" cy="1127341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00F6892F-6B58-7FA4-B2AC-7EACDA510875}"/>
                </a:ext>
              </a:extLst>
            </p:cNvPr>
            <p:cNvSpPr txBox="1"/>
            <p:nvPr/>
          </p:nvSpPr>
          <p:spPr>
            <a:xfrm rot="1380000">
              <a:off x="9321192" y="2889029"/>
              <a:ext cx="258871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1 413 040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 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﷼</a:t>
              </a:r>
              <a:endParaRPr lang="cs-CZ" dirty="0">
                <a:solidFill>
                  <a:schemeClr val="bg1"/>
                </a:solidFill>
                <a:latin typeface="Comic Sans MS"/>
                <a:ea typeface="Calibri" panose="020F0502020204030204"/>
                <a:cs typeface="Calibri" panose="020F0502020204030204"/>
              </a:endParaRPr>
            </a:p>
          </p:txBody>
        </p:sp>
      </p:grp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FBE9EEC4-24BF-E3FD-4712-2CBD8844A6C5}"/>
              </a:ext>
            </a:extLst>
          </p:cNvPr>
          <p:cNvGrpSpPr/>
          <p:nvPr/>
        </p:nvGrpSpPr>
        <p:grpSpPr>
          <a:xfrm>
            <a:off x="670729" y="2375626"/>
            <a:ext cx="5588288" cy="3698700"/>
            <a:chOff x="670729" y="2375626"/>
            <a:chExt cx="5588288" cy="3698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8139C7E4-8A38-14F8-F084-1CEC3987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40393">
              <a:off x="670729" y="2375626"/>
              <a:ext cx="4759411" cy="3155117"/>
            </a:xfrm>
            <a:prstGeom prst="rect">
              <a:avLst/>
            </a:prstGeom>
          </p:spPr>
        </p:pic>
        <p:pic>
          <p:nvPicPr>
            <p:cNvPr id="5" name="Obrázek 4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1C2D5AC-28E9-5FFC-AEB1-AA762E5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1907" y="4021986"/>
              <a:ext cx="2743199" cy="1903780"/>
            </a:xfrm>
            <a:prstGeom prst="rect">
              <a:avLst/>
            </a:prstGeom>
          </p:spPr>
        </p:pic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436414E0-A82F-6563-756A-1F8F103EE20A}"/>
                </a:ext>
              </a:extLst>
            </p:cNvPr>
            <p:cNvSpPr/>
            <p:nvPr/>
          </p:nvSpPr>
          <p:spPr>
            <a:xfrm rot="1320000">
              <a:off x="4390552" y="4936547"/>
              <a:ext cx="1868465" cy="1137779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BB49EF33-5938-35B4-279A-BE8D072AEF10}"/>
                </a:ext>
              </a:extLst>
            </p:cNvPr>
            <p:cNvSpPr txBox="1"/>
            <p:nvPr/>
          </p:nvSpPr>
          <p:spPr>
            <a:xfrm rot="1380000">
              <a:off x="3584835" y="5011715"/>
              <a:ext cx="24008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0,000011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 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₿</a:t>
              </a:r>
              <a:endParaRPr lang="cs-CZ" sz="3200" dirty="0">
                <a:solidFill>
                  <a:schemeClr val="bg1"/>
                </a:solidFill>
                <a:latin typeface="Comic Sans MS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DB25D21-7DEF-A212-DAA8-FB428314D7AF}"/>
              </a:ext>
            </a:extLst>
          </p:cNvPr>
          <p:cNvGrpSpPr/>
          <p:nvPr/>
        </p:nvGrpSpPr>
        <p:grpSpPr>
          <a:xfrm>
            <a:off x="1354661" y="224545"/>
            <a:ext cx="4945358" cy="2767031"/>
            <a:chOff x="1354661" y="224545"/>
            <a:chExt cx="4945358" cy="2767031"/>
          </a:xfrm>
        </p:grpSpPr>
        <p:pic>
          <p:nvPicPr>
            <p:cNvPr id="17" name="Obrázek 16" descr="A000005_03.front.jpg">
              <a:extLst>
                <a:ext uri="{FF2B5EF4-FFF2-40B4-BE49-F238E27FC236}">
                  <a16:creationId xmlns:a16="http://schemas.microsoft.com/office/drawing/2014/main" id="{B1A57162-1FAA-AD43-08FA-3D55A025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0000">
              <a:off x="3556819" y="224545"/>
              <a:ext cx="2743200" cy="2058135"/>
            </a:xfrm>
            <a:prstGeom prst="rect">
              <a:avLst/>
            </a:prstGeom>
          </p:spPr>
        </p:pic>
        <p:pic>
          <p:nvPicPr>
            <p:cNvPr id="18" name="Obrázek 17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16A11BEF-61A3-8F5F-9108-CE0D82BC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354661" y="1087796"/>
              <a:ext cx="2743199" cy="1903780"/>
            </a:xfrm>
            <a:prstGeom prst="rect">
              <a:avLst/>
            </a:prstGeom>
          </p:spPr>
        </p:pic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EF0DCEB2-D029-E532-9604-F1F93373FBA6}"/>
                </a:ext>
              </a:extLst>
            </p:cNvPr>
            <p:cNvSpPr txBox="1"/>
            <p:nvPr/>
          </p:nvSpPr>
          <p:spPr>
            <a:xfrm rot="20220000" flipH="1">
              <a:off x="1657208" y="1682737"/>
              <a:ext cx="1492684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28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670,83</a:t>
              </a:r>
              <a:r>
                <a:rPr lang="cs-CZ" sz="2800" dirty="0">
                  <a:solidFill>
                    <a:schemeClr val="bg1"/>
                  </a:solidFill>
                  <a:latin typeface="Comic Sans MS"/>
                </a:rPr>
                <a:t> Kč</a:t>
              </a:r>
              <a:endParaRPr lang="cs-CZ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AFA86AB-EE28-4B1A-C450-EBF52862FA6B}"/>
              </a:ext>
            </a:extLst>
          </p:cNvPr>
          <p:cNvSpPr txBox="1"/>
          <p:nvPr/>
        </p:nvSpPr>
        <p:spPr>
          <a:xfrm>
            <a:off x="5626404" y="2213770"/>
            <a:ext cx="376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lil </a:t>
            </a:r>
            <a:r>
              <a:rPr lang="cs-CZ" dirty="0" err="1"/>
              <a:t>bro</a:t>
            </a:r>
            <a:r>
              <a:rPr lang="cs-CZ" dirty="0"/>
              <a:t>, sem napiš jak získáme peníze @Lukáš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2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154512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15EE6D2-6422-1053-34D6-BA18978C6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313178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>
                <a:solidFill>
                  <a:schemeClr val="accent6"/>
                </a:solidFill>
              </a:rPr>
              <a:t>Wallet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theft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will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significantly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decrease</a:t>
            </a:r>
            <a:endParaRPr lang="cs-CZ" sz="3200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712050" y="4181539"/>
            <a:ext cx="2804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may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be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wanted</a:t>
            </a:r>
            <a:r>
              <a:rPr lang="cs-CZ" sz="2800" dirty="0">
                <a:solidFill>
                  <a:srgbClr val="FF0000"/>
                </a:solidFill>
              </a:rPr>
              <a:t> by </a:t>
            </a:r>
            <a:r>
              <a:rPr lang="cs-CZ" sz="2800" dirty="0" err="1">
                <a:solidFill>
                  <a:srgbClr val="FF0000"/>
                </a:solidFill>
              </a:rPr>
              <a:t>the</a:t>
            </a:r>
            <a:r>
              <a:rPr lang="cs-CZ" sz="2800" dirty="0">
                <a:solidFill>
                  <a:srgbClr val="FF0000"/>
                </a:solidFill>
              </a:rPr>
              <a:t> police </a:t>
            </a:r>
            <a:r>
              <a:rPr lang="cs-CZ" sz="2800" dirty="0" err="1">
                <a:solidFill>
                  <a:srgbClr val="FF0000"/>
                </a:solidFill>
              </a:rPr>
              <a:t>for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possesion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of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explosives</a:t>
            </a:r>
            <a:r>
              <a:rPr lang="cs-CZ" sz="2800" dirty="0">
                <a:solidFill>
                  <a:srgbClr val="FF0000"/>
                </a:solidFill>
              </a:rPr>
              <a:t>. (</a:t>
            </a:r>
            <a:r>
              <a:rPr lang="cs-CZ" sz="2800" dirty="0" err="1">
                <a:solidFill>
                  <a:srgbClr val="FF0000"/>
                </a:solidFill>
              </a:rPr>
              <a:t>if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get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caught</a:t>
            </a:r>
            <a:r>
              <a:rPr lang="cs-CZ" sz="2800" dirty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Obrázek 3" descr="Police Raid GIFs | Tenor">
            <a:extLst>
              <a:ext uri="{FF2B5EF4-FFF2-40B4-BE49-F238E27FC236}">
                <a16:creationId xmlns:a16="http://schemas.microsoft.com/office/drawing/2014/main" id="{EF7A8657-7ADB-E277-F1DE-21914F4107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2716" y="4717354"/>
            <a:ext cx="2095500" cy="1181100"/>
          </a:xfrm>
          <a:prstGeom prst="rect">
            <a:avLst/>
          </a:prstGeom>
        </p:spPr>
      </p:pic>
      <p:pic>
        <p:nvPicPr>
          <p:cNvPr id="6" name="Obrázek 5" descr="Exploding GIFs | Tenor">
            <a:extLst>
              <a:ext uri="{FF2B5EF4-FFF2-40B4-BE49-F238E27FC236}">
                <a16:creationId xmlns:a16="http://schemas.microsoft.com/office/drawing/2014/main" id="{E9C4B4D8-F2A3-C6B7-BE85-04026158A2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6497" y="1326976"/>
            <a:ext cx="2095500" cy="2095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1C100668-AF6E-3D8B-B182-BF959884C1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21556" y="159791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finitivní tečka za Galaxy Note 7: aktualizace zcela zakáže nabíjení |  Diit.cz">
            <a:extLst>
              <a:ext uri="{FF2B5EF4-FFF2-40B4-BE49-F238E27FC236}">
                <a16:creationId xmlns:a16="http://schemas.microsoft.com/office/drawing/2014/main" id="{0F127D0B-775A-EBEC-DDBA-DF161FBA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83" y="1645128"/>
            <a:ext cx="2789081" cy="15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895412" y="1983347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533CCB9-C378-23DE-CBE0-31CF2FA1A346}"/>
              </a:ext>
            </a:extLst>
          </p:cNvPr>
          <p:cNvSpPr txBox="1"/>
          <p:nvPr/>
        </p:nvSpPr>
        <p:spPr>
          <a:xfrm>
            <a:off x="921190" y="5192938"/>
            <a:ext cx="48174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Built-in accelerometer to detect suspicious movement or unauthorized removal.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130420" y="1983217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440273" y="3333042"/>
            <a:ext cx="2371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  <p:pic>
        <p:nvPicPr>
          <p:cNvPr id="2052" name="Picture 4" descr="Korean roulette">
            <a:extLst>
              <a:ext uri="{FF2B5EF4-FFF2-40B4-BE49-F238E27FC236}">
                <a16:creationId xmlns:a16="http://schemas.microsoft.com/office/drawing/2014/main" id="{C8E10811-8E8A-8510-EF3D-6FC24930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0" y="1416142"/>
            <a:ext cx="3069111" cy="1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68842C9-7997-FF7F-C52D-AFAB41B611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7798" y="9119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268001" y="3387078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rvey Specter | Suits Wiki | Fandom">
            <a:extLst>
              <a:ext uri="{FF2B5EF4-FFF2-40B4-BE49-F238E27FC236}">
                <a16:creationId xmlns:a16="http://schemas.microsoft.com/office/drawing/2014/main" id="{C5A9AC29-665C-1884-76A4-DC70C17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6123" y="64946"/>
            <a:ext cx="1974578" cy="30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A848DC-972D-8995-460F-CCB800157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2644" r="20964"/>
          <a:stretch/>
        </p:blipFill>
        <p:spPr bwMode="auto">
          <a:xfrm>
            <a:off x="477687" y="1285626"/>
            <a:ext cx="1882887" cy="36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C5F82D-1FA3-9E6B-6B2D-ECE5D7D7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48" y="625815"/>
            <a:ext cx="5294904" cy="560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0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4660412-EA0C-014C-D267-23F71817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2" y="107833"/>
            <a:ext cx="4667534" cy="359070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10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4348781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1556" y="58164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Compact and slim to fit easily in pockets or small bags.</a:t>
            </a:r>
          </a:p>
        </p:txBody>
      </p:sp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930399" y="3059113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583B5E9-AF42-0086-D614-9E5CAA30D7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856">
            <a:off x="347858" y="3693292"/>
            <a:ext cx="5714507" cy="30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303</Words>
  <Application>Microsoft Office PowerPoint</Application>
  <PresentationFormat>Širokoúhlá obrazovka</PresentationFormat>
  <Paragraphs>30</Paragraphs>
  <Slides>15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Comic Sans MS</vt:lpstr>
      <vt:lpstr>ui-sans-serif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12</cp:revision>
  <dcterms:created xsi:type="dcterms:W3CDTF">2024-11-27T08:36:40Z</dcterms:created>
  <dcterms:modified xsi:type="dcterms:W3CDTF">2024-12-03T11:23:36Z</dcterms:modified>
</cp:coreProperties>
</file>